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7A71DF-6464-997F-D98A-417E1D88A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5051E7-B1B0-4AE8-F4CE-427DA9C28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1C883-1973-3F46-AC8B-3676BF661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F3685-844A-499D-A94F-13EDE630CD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4063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644CC-45B7-AA41-FD87-9F283CD1F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208AB-9FCB-2E66-869F-0AA1281D5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BFBC86-D9E6-17D1-9379-622734515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3CEC8-01C0-407B-84DB-AB6051A0F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4065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7CEDFA-A317-90D2-1B64-31516660F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5F7D6-5D52-79F8-03F2-9DB4C19FB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27A940-D17A-FA5A-84BC-187DB63B9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A65889-D2F4-4167-B573-0655AC0829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6875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ED2A0-AA53-5770-B73E-D0ED3F02B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7FD11A-85A7-0E29-2BC9-92EC15438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E9155-2B71-F19D-9119-1872D7C7A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AB39C-80EE-4A9A-BEFB-B3749AB4B4E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5332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2E569F-DC85-2D56-63F8-4842A5C5D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7176A8-945A-7FEF-E477-57C1B8B29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CA34AB-3EBC-3B41-FFFA-A7536BE76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4EA53-0395-4CA6-9AD9-DB3491A42A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12864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385BF3A-E574-2152-5ECD-7D6893EA6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ED9519-A03C-0910-BEF3-44493D74B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4A3EF64-3F8D-F08A-D404-C0187215A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E1621-3538-47CA-9265-2F4910755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3666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59153F13-B6F5-5F9E-6EEC-83B358192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AD1E5C2-AE17-6790-F12B-6E8A9AAC4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DE7B933-2E6E-035D-9DA7-1E8662B67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F98554-DCCF-4829-A261-03213E24AB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6314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BF89731-9BD5-39B5-3014-9F7753F5F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587667E-5F0F-5886-1431-2B31C9777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966031B-1449-F19B-A1DB-7780274F9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44CFB-01E1-412F-8D1D-D5CD746154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1974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BD93ABB-4B11-813A-9EBB-505C0FB68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81C6F4D-CDA1-EBAC-67A4-8E38CEBDA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8CE73DD-0988-6616-4882-6BA9D5DF9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05AB0-51AC-4A5B-B68B-0B42D58623A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3062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019ECC8-73E7-51D2-FAB7-8EC1C3F63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BEE18C-3D4F-7F56-F1AC-19B32CE90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FE55409-5ADD-A649-D745-402FE30DA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1CF65-EF13-4B28-8F5C-F85DD907CE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7121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6FFDDF-D1B9-12AC-3382-63F768459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57D277-8E93-C982-588D-147ED3838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D21D0E1-CBD7-118B-C1DE-98FC7F46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B5766-5245-499C-BB28-20D87D5761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6472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1B5FDEA-699E-D738-7B3B-D14E28B345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194FBAE-39C9-F1FD-F565-0B9BE35FC1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67F92-8B11-C30E-C456-9DAF8D3C8A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8E7EBC-BC0F-505F-3DD5-107485B3FD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1FF316-12BB-088E-E7E2-6926B57312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D0A4A62-7C6A-44C7-8644-F86EE4BDACB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13358BBC-DB4D-0FFF-5109-11BDF450714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549275"/>
            <a:ext cx="9144000" cy="554355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In heavenly love abiding,</a:t>
            </a:r>
          </a:p>
          <a:p>
            <a:r>
              <a:rPr lang="en-US" altLang="en-US" sz="4000" dirty="0"/>
              <a:t>No change my heart shall fear;</a:t>
            </a:r>
          </a:p>
          <a:p>
            <a:r>
              <a:rPr lang="en-US" altLang="en-US" sz="4000" dirty="0"/>
              <a:t>And safe is such confiding,</a:t>
            </a:r>
          </a:p>
          <a:p>
            <a:r>
              <a:rPr lang="en-US" altLang="en-US" sz="4000" dirty="0"/>
              <a:t>For nothing changes here.</a:t>
            </a:r>
          </a:p>
          <a:p>
            <a:r>
              <a:rPr lang="en-US" altLang="en-US" sz="4000" dirty="0"/>
              <a:t>The storm may roar without me,</a:t>
            </a:r>
          </a:p>
          <a:p>
            <a:r>
              <a:rPr lang="en-US" altLang="en-US" sz="4000" dirty="0"/>
              <a:t>My heart may low be laid;</a:t>
            </a:r>
          </a:p>
          <a:p>
            <a:r>
              <a:rPr lang="en-US" altLang="en-US" sz="4000" dirty="0"/>
              <a:t>But God is round about me,</a:t>
            </a:r>
          </a:p>
          <a:p>
            <a:r>
              <a:rPr lang="en-US" altLang="en-US" sz="4000" dirty="0"/>
              <a:t>And can I be dismayed?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035C7A6-081B-5A7D-2D7E-F8237BF3CF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65175"/>
            <a:ext cx="9144000" cy="518477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Wherever he may guide me,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No want shall turn me back;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My shepherd is beside me,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nothing can I lack.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His wisdom ever </a:t>
            </a:r>
            <a:r>
              <a:rPr lang="en-US" sz="4300" dirty="0" err="1"/>
              <a:t>waketh</a:t>
            </a:r>
            <a:r>
              <a:rPr lang="en-US" sz="4300" dirty="0"/>
              <a:t>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His sight is never dim;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He knows the way he taketh,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I will walk with him.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1C383359-0C93-FE5C-8392-BD810EA0E9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9275"/>
            <a:ext cx="9144000" cy="5183188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Green pastures are before me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Which yet I have not seen;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Bright skies will soon be o'er me,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Where the dark clouds have been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My hope I cannot measure,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My path to life is free;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My </a:t>
            </a:r>
            <a:r>
              <a:rPr lang="en-US" sz="4300" dirty="0" err="1"/>
              <a:t>Saviour</a:t>
            </a:r>
            <a:r>
              <a:rPr lang="en-US" sz="4300" dirty="0"/>
              <a:t> has my treasure,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he will walk with me.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19BC3E-AAB2-A84A-78F8-12EC278DC94C}"/>
              </a:ext>
            </a:extLst>
          </p:cNvPr>
          <p:cNvSpPr txBox="1"/>
          <p:nvPr/>
        </p:nvSpPr>
        <p:spPr>
          <a:xfrm>
            <a:off x="192088" y="5732463"/>
            <a:ext cx="6096000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2648204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Anna Laetitia Waring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Public Domain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190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Brian Leslie Pratt</dc:creator>
  <cp:lastModifiedBy>Narelle Wheaton</cp:lastModifiedBy>
  <cp:revision>9</cp:revision>
  <dcterms:created xsi:type="dcterms:W3CDTF">1998-11-13T07:46:29Z</dcterms:created>
  <dcterms:modified xsi:type="dcterms:W3CDTF">2023-07-26T02:19:13Z</dcterms:modified>
</cp:coreProperties>
</file>